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5350A-2EF9-4005-B791-5D6B8734847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C15A8F4-D940-4F08-9DBD-9C5925623288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Lernen verstehen </a:t>
          </a:r>
          <a:endParaRPr lang="de-CH" dirty="0">
            <a:solidFill>
              <a:srgbClr val="002060"/>
            </a:solidFill>
          </a:endParaRPr>
        </a:p>
      </dgm:t>
    </dgm:pt>
    <dgm:pt modelId="{541E893A-D37E-4E24-8145-F7FBE568B402}" type="parTrans" cxnId="{1BA45F39-3D83-4209-893E-01F53E4EF261}">
      <dgm:prSet/>
      <dgm:spPr/>
      <dgm:t>
        <a:bodyPr/>
        <a:lstStyle/>
        <a:p>
          <a:endParaRPr lang="de-CH"/>
        </a:p>
      </dgm:t>
    </dgm:pt>
    <dgm:pt modelId="{0105822F-1895-4A0A-9756-A69619C07FCF}" type="sibTrans" cxnId="{1BA45F39-3D83-4209-893E-01F53E4EF261}">
      <dgm:prSet/>
      <dgm:spPr/>
      <dgm:t>
        <a:bodyPr/>
        <a:lstStyle/>
        <a:p>
          <a:endParaRPr lang="de-CH"/>
        </a:p>
      </dgm:t>
    </dgm:pt>
    <dgm:pt modelId="{F7C8976C-7A9B-44D3-BA86-B3760E543FD3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Kollegiale Beratung in Gruppen </a:t>
          </a:r>
          <a:endParaRPr lang="de-CH" dirty="0">
            <a:solidFill>
              <a:srgbClr val="002060"/>
            </a:solidFill>
          </a:endParaRPr>
        </a:p>
      </dgm:t>
    </dgm:pt>
    <dgm:pt modelId="{49AC5409-CCEC-48D2-9CB5-3C46F6D360D1}" type="parTrans" cxnId="{79C4072F-CB66-493C-BBF9-AC27D2A0D9B3}">
      <dgm:prSet/>
      <dgm:spPr/>
      <dgm:t>
        <a:bodyPr/>
        <a:lstStyle/>
        <a:p>
          <a:endParaRPr lang="de-CH"/>
        </a:p>
      </dgm:t>
    </dgm:pt>
    <dgm:pt modelId="{19BE061D-8732-4B2E-9EB5-C265F310B16C}" type="sibTrans" cxnId="{79C4072F-CB66-493C-BBF9-AC27D2A0D9B3}">
      <dgm:prSet/>
      <dgm:spPr/>
      <dgm:t>
        <a:bodyPr/>
        <a:lstStyle/>
        <a:p>
          <a:endParaRPr lang="de-CH"/>
        </a:p>
      </dgm:t>
    </dgm:pt>
    <dgm:pt modelId="{13306549-3BF0-4613-8CF8-9F6ABC9E338F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Lernbegleitung </a:t>
          </a:r>
          <a:endParaRPr lang="de-CH" dirty="0">
            <a:solidFill>
              <a:srgbClr val="002060"/>
            </a:solidFill>
          </a:endParaRPr>
        </a:p>
      </dgm:t>
    </dgm:pt>
    <dgm:pt modelId="{F856CF7E-6AE8-4E21-A070-C8A1E4E524EC}" type="parTrans" cxnId="{F095CAB5-B91B-4647-B1A3-B70FC3908F2B}">
      <dgm:prSet/>
      <dgm:spPr/>
      <dgm:t>
        <a:bodyPr/>
        <a:lstStyle/>
        <a:p>
          <a:endParaRPr lang="de-CH"/>
        </a:p>
      </dgm:t>
    </dgm:pt>
    <dgm:pt modelId="{B710ABAC-11D9-4916-AB13-8F44B56A7CB1}" type="sibTrans" cxnId="{F095CAB5-B91B-4647-B1A3-B70FC3908F2B}">
      <dgm:prSet/>
      <dgm:spPr/>
      <dgm:t>
        <a:bodyPr/>
        <a:lstStyle/>
        <a:p>
          <a:endParaRPr lang="de-CH"/>
        </a:p>
      </dgm:t>
    </dgm:pt>
    <dgm:pt modelId="{A2DC3B57-4725-402A-840C-99AA01B27890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Lernprozesse planen </a:t>
          </a:r>
          <a:endParaRPr lang="de-CH" dirty="0">
            <a:solidFill>
              <a:srgbClr val="002060"/>
            </a:solidFill>
          </a:endParaRPr>
        </a:p>
      </dgm:t>
    </dgm:pt>
    <dgm:pt modelId="{A5EB89AA-7FD1-4AB0-A0BD-DDA846BAACB1}" type="parTrans" cxnId="{CA4D79BE-0498-4BAE-B77F-14E7B79ECC3F}">
      <dgm:prSet/>
      <dgm:spPr/>
      <dgm:t>
        <a:bodyPr/>
        <a:lstStyle/>
        <a:p>
          <a:endParaRPr lang="de-CH"/>
        </a:p>
      </dgm:t>
    </dgm:pt>
    <dgm:pt modelId="{B00D5031-41CF-47E3-8E22-CAE027DF5A65}" type="sibTrans" cxnId="{CA4D79BE-0498-4BAE-B77F-14E7B79ECC3F}">
      <dgm:prSet/>
      <dgm:spPr/>
      <dgm:t>
        <a:bodyPr/>
        <a:lstStyle/>
        <a:p>
          <a:endParaRPr lang="de-CH"/>
        </a:p>
      </dgm:t>
    </dgm:pt>
    <dgm:pt modelId="{BB3CC6E0-142A-44E4-B8BF-1C30B6B42A4B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Lernumgebungen gestalten / CAS</a:t>
          </a:r>
          <a:endParaRPr lang="de-CH" dirty="0">
            <a:solidFill>
              <a:srgbClr val="002060"/>
            </a:solidFill>
          </a:endParaRPr>
        </a:p>
      </dgm:t>
    </dgm:pt>
    <dgm:pt modelId="{88C7AE38-8F9B-4650-BDB0-95AB46FA606F}" type="parTrans" cxnId="{7E309369-7C83-47D3-8955-E147914007A9}">
      <dgm:prSet/>
      <dgm:spPr/>
      <dgm:t>
        <a:bodyPr/>
        <a:lstStyle/>
        <a:p>
          <a:endParaRPr lang="de-CH"/>
        </a:p>
      </dgm:t>
    </dgm:pt>
    <dgm:pt modelId="{DE966F47-9666-40AE-BC71-65D7C97449B4}" type="sibTrans" cxnId="{7E309369-7C83-47D3-8955-E147914007A9}">
      <dgm:prSet/>
      <dgm:spPr/>
      <dgm:t>
        <a:bodyPr/>
        <a:lstStyle/>
        <a:p>
          <a:endParaRPr lang="de-CH"/>
        </a:p>
      </dgm:t>
    </dgm:pt>
    <dgm:pt modelId="{E12888ED-A860-4071-B0A3-041DE79C6943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Lerninhalte visualisieren</a:t>
          </a:r>
          <a:endParaRPr lang="de-CH" dirty="0">
            <a:solidFill>
              <a:srgbClr val="002060"/>
            </a:solidFill>
          </a:endParaRPr>
        </a:p>
      </dgm:t>
    </dgm:pt>
    <dgm:pt modelId="{73B2E253-EE29-4E10-9AD0-03CEF401DE89}" type="parTrans" cxnId="{4143DCA5-E046-4A3D-89B3-7992F67024AD}">
      <dgm:prSet/>
      <dgm:spPr/>
      <dgm:t>
        <a:bodyPr/>
        <a:lstStyle/>
        <a:p>
          <a:endParaRPr lang="de-CH"/>
        </a:p>
      </dgm:t>
    </dgm:pt>
    <dgm:pt modelId="{CA9DED20-813F-4819-8C5E-620115859F07}" type="sibTrans" cxnId="{4143DCA5-E046-4A3D-89B3-7992F67024AD}">
      <dgm:prSet/>
      <dgm:spPr/>
      <dgm:t>
        <a:bodyPr/>
        <a:lstStyle/>
        <a:p>
          <a:endParaRPr lang="de-CH"/>
        </a:p>
      </dgm:t>
    </dgm:pt>
    <dgm:pt modelId="{5E5EE6C0-E5E5-4B03-A030-18DB5D8C145A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Selbstorganisiertes Lernen ermöglichen</a:t>
          </a:r>
          <a:endParaRPr lang="de-CH" dirty="0">
            <a:solidFill>
              <a:srgbClr val="002060"/>
            </a:solidFill>
          </a:endParaRPr>
        </a:p>
      </dgm:t>
    </dgm:pt>
    <dgm:pt modelId="{268D6DF2-3535-4B72-A328-1CE4BD2AA768}" type="parTrans" cxnId="{1F162EEC-4195-4CEF-A21E-AF2C9EE8CE49}">
      <dgm:prSet/>
      <dgm:spPr/>
      <dgm:t>
        <a:bodyPr/>
        <a:lstStyle/>
        <a:p>
          <a:endParaRPr lang="de-CH"/>
        </a:p>
      </dgm:t>
    </dgm:pt>
    <dgm:pt modelId="{73CEE700-6EA2-47BF-8949-EEFCC805ACEC}" type="sibTrans" cxnId="{1F162EEC-4195-4CEF-A21E-AF2C9EE8CE49}">
      <dgm:prSet/>
      <dgm:spPr/>
      <dgm:t>
        <a:bodyPr/>
        <a:lstStyle/>
        <a:p>
          <a:endParaRPr lang="de-CH"/>
        </a:p>
      </dgm:t>
    </dgm:pt>
    <dgm:pt modelId="{6FC47014-DC0C-4AFB-892D-F7E2E8D03004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Lernleistungen beurteilen</a:t>
          </a:r>
          <a:endParaRPr lang="de-CH" dirty="0">
            <a:solidFill>
              <a:srgbClr val="002060"/>
            </a:solidFill>
          </a:endParaRPr>
        </a:p>
      </dgm:t>
    </dgm:pt>
    <dgm:pt modelId="{7BCA3750-5718-405A-972B-E31526900907}" type="parTrans" cxnId="{E2C59A63-3884-4196-92AA-C80B9E947529}">
      <dgm:prSet/>
      <dgm:spPr/>
      <dgm:t>
        <a:bodyPr/>
        <a:lstStyle/>
        <a:p>
          <a:endParaRPr lang="de-CH"/>
        </a:p>
      </dgm:t>
    </dgm:pt>
    <dgm:pt modelId="{82F66A8E-C93B-4B05-8BEC-C472604ADDA8}" type="sibTrans" cxnId="{E2C59A63-3884-4196-92AA-C80B9E947529}">
      <dgm:prSet/>
      <dgm:spPr/>
      <dgm:t>
        <a:bodyPr/>
        <a:lstStyle/>
        <a:p>
          <a:endParaRPr lang="de-CH"/>
        </a:p>
      </dgm:t>
    </dgm:pt>
    <dgm:pt modelId="{6A94CC37-3E19-42CB-8C21-0DEC0E209C93}">
      <dgm:prSet phldrT="[Text]"/>
      <dgm:spPr>
        <a:solidFill>
          <a:srgbClr val="C9E4FF"/>
        </a:solidFill>
      </dgm:spPr>
      <dgm:t>
        <a:bodyPr/>
        <a:lstStyle/>
        <a:p>
          <a:r>
            <a:rPr lang="de-CH" dirty="0" smtClean="0">
              <a:solidFill>
                <a:srgbClr val="002060"/>
              </a:solidFill>
            </a:rPr>
            <a:t>Weiterbildungs- und Lernverhalten </a:t>
          </a:r>
          <a:endParaRPr lang="de-CH" dirty="0">
            <a:solidFill>
              <a:srgbClr val="002060"/>
            </a:solidFill>
          </a:endParaRPr>
        </a:p>
      </dgm:t>
    </dgm:pt>
    <dgm:pt modelId="{AAF87699-7C8A-4F58-9F7A-524FCB7E4E76}" type="parTrans" cxnId="{9375A923-4F49-4D31-9975-278963F6AAF1}">
      <dgm:prSet/>
      <dgm:spPr/>
      <dgm:t>
        <a:bodyPr/>
        <a:lstStyle/>
        <a:p>
          <a:endParaRPr lang="de-CH"/>
        </a:p>
      </dgm:t>
    </dgm:pt>
    <dgm:pt modelId="{0392909C-8F1E-4348-89A0-D0DDFFBEED08}" type="sibTrans" cxnId="{9375A923-4F49-4D31-9975-278963F6AAF1}">
      <dgm:prSet/>
      <dgm:spPr/>
      <dgm:t>
        <a:bodyPr/>
        <a:lstStyle/>
        <a:p>
          <a:endParaRPr lang="de-CH"/>
        </a:p>
      </dgm:t>
    </dgm:pt>
    <dgm:pt modelId="{944A2C95-612B-49DC-AC83-33A028350E2A}" type="pres">
      <dgm:prSet presAssocID="{8355350A-2EF9-4005-B791-5D6B8734847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3A3B5F4F-57F1-4AF8-A958-8B5594279020}" type="pres">
      <dgm:prSet presAssocID="{DC15A8F4-D940-4F08-9DBD-9C592562328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063C531-4F2C-450A-83D9-885E84E2AC87}" type="pres">
      <dgm:prSet presAssocID="{0105822F-1895-4A0A-9756-A69619C07FCF}" presName="sibTrans" presStyleLbl="sibTrans2D1" presStyleIdx="0" presStyleCnt="9"/>
      <dgm:spPr/>
      <dgm:t>
        <a:bodyPr/>
        <a:lstStyle/>
        <a:p>
          <a:endParaRPr lang="de-CH"/>
        </a:p>
      </dgm:t>
    </dgm:pt>
    <dgm:pt modelId="{91AF40DB-AB6D-4B2C-8536-94574A3D6835}" type="pres">
      <dgm:prSet presAssocID="{0105822F-1895-4A0A-9756-A69619C07FCF}" presName="connectorText" presStyleLbl="sibTrans2D1" presStyleIdx="0" presStyleCnt="9"/>
      <dgm:spPr/>
      <dgm:t>
        <a:bodyPr/>
        <a:lstStyle/>
        <a:p>
          <a:endParaRPr lang="de-CH"/>
        </a:p>
      </dgm:t>
    </dgm:pt>
    <dgm:pt modelId="{05673D3A-0545-4667-ABB1-7B6F42F75CD2}" type="pres">
      <dgm:prSet presAssocID="{F7C8976C-7A9B-44D3-BA86-B3760E543FD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1D68552-D68B-4083-9A69-DFB17F20BE7C}" type="pres">
      <dgm:prSet presAssocID="{19BE061D-8732-4B2E-9EB5-C265F310B16C}" presName="sibTrans" presStyleLbl="sibTrans2D1" presStyleIdx="1" presStyleCnt="9"/>
      <dgm:spPr/>
      <dgm:t>
        <a:bodyPr/>
        <a:lstStyle/>
        <a:p>
          <a:endParaRPr lang="de-CH"/>
        </a:p>
      </dgm:t>
    </dgm:pt>
    <dgm:pt modelId="{B45E6138-7CA0-4068-9008-04B386F6FE13}" type="pres">
      <dgm:prSet presAssocID="{19BE061D-8732-4B2E-9EB5-C265F310B16C}" presName="connectorText" presStyleLbl="sibTrans2D1" presStyleIdx="1" presStyleCnt="9"/>
      <dgm:spPr/>
      <dgm:t>
        <a:bodyPr/>
        <a:lstStyle/>
        <a:p>
          <a:endParaRPr lang="de-CH"/>
        </a:p>
      </dgm:t>
    </dgm:pt>
    <dgm:pt modelId="{2F063E9E-7263-4ED8-857F-F5CA64A1F00B}" type="pres">
      <dgm:prSet presAssocID="{13306549-3BF0-4613-8CF8-9F6ABC9E338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90C5507-3FD4-4892-98E0-5858861F8AE1}" type="pres">
      <dgm:prSet presAssocID="{B710ABAC-11D9-4916-AB13-8F44B56A7CB1}" presName="sibTrans" presStyleLbl="sibTrans2D1" presStyleIdx="2" presStyleCnt="9"/>
      <dgm:spPr/>
      <dgm:t>
        <a:bodyPr/>
        <a:lstStyle/>
        <a:p>
          <a:endParaRPr lang="de-CH"/>
        </a:p>
      </dgm:t>
    </dgm:pt>
    <dgm:pt modelId="{4B9B5174-903F-4562-AB54-1611B04E3BA5}" type="pres">
      <dgm:prSet presAssocID="{B710ABAC-11D9-4916-AB13-8F44B56A7CB1}" presName="connectorText" presStyleLbl="sibTrans2D1" presStyleIdx="2" presStyleCnt="9"/>
      <dgm:spPr/>
      <dgm:t>
        <a:bodyPr/>
        <a:lstStyle/>
        <a:p>
          <a:endParaRPr lang="de-CH"/>
        </a:p>
      </dgm:t>
    </dgm:pt>
    <dgm:pt modelId="{02BBF7BA-3B40-4BE1-AD93-22BAA3B934EB}" type="pres">
      <dgm:prSet presAssocID="{A2DC3B57-4725-402A-840C-99AA01B2789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101E137-7EAC-4754-91E8-4930142B2419}" type="pres">
      <dgm:prSet presAssocID="{B00D5031-41CF-47E3-8E22-CAE027DF5A65}" presName="sibTrans" presStyleLbl="sibTrans2D1" presStyleIdx="3" presStyleCnt="9"/>
      <dgm:spPr/>
      <dgm:t>
        <a:bodyPr/>
        <a:lstStyle/>
        <a:p>
          <a:endParaRPr lang="de-CH"/>
        </a:p>
      </dgm:t>
    </dgm:pt>
    <dgm:pt modelId="{032760CB-FA21-426F-AB51-A249DD58AC98}" type="pres">
      <dgm:prSet presAssocID="{B00D5031-41CF-47E3-8E22-CAE027DF5A65}" presName="connectorText" presStyleLbl="sibTrans2D1" presStyleIdx="3" presStyleCnt="9"/>
      <dgm:spPr/>
      <dgm:t>
        <a:bodyPr/>
        <a:lstStyle/>
        <a:p>
          <a:endParaRPr lang="de-CH"/>
        </a:p>
      </dgm:t>
    </dgm:pt>
    <dgm:pt modelId="{46C43C74-A28C-476F-83C9-AE40C30E0A8D}" type="pres">
      <dgm:prSet presAssocID="{BB3CC6E0-142A-44E4-B8BF-1C30B6B42A4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103C20A-8CF9-4FCD-88C0-D5FC3EA889A9}" type="pres">
      <dgm:prSet presAssocID="{DE966F47-9666-40AE-BC71-65D7C97449B4}" presName="sibTrans" presStyleLbl="sibTrans2D1" presStyleIdx="4" presStyleCnt="9"/>
      <dgm:spPr/>
      <dgm:t>
        <a:bodyPr/>
        <a:lstStyle/>
        <a:p>
          <a:endParaRPr lang="de-CH"/>
        </a:p>
      </dgm:t>
    </dgm:pt>
    <dgm:pt modelId="{7C448B95-6DB8-4799-B2A4-8DCBAF682574}" type="pres">
      <dgm:prSet presAssocID="{DE966F47-9666-40AE-BC71-65D7C97449B4}" presName="connectorText" presStyleLbl="sibTrans2D1" presStyleIdx="4" presStyleCnt="9"/>
      <dgm:spPr/>
      <dgm:t>
        <a:bodyPr/>
        <a:lstStyle/>
        <a:p>
          <a:endParaRPr lang="de-CH"/>
        </a:p>
      </dgm:t>
    </dgm:pt>
    <dgm:pt modelId="{79C9C672-B515-482F-9AD1-EFA44F3D0FC2}" type="pres">
      <dgm:prSet presAssocID="{E12888ED-A860-4071-B0A3-041DE79C694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6C84A3F-361A-4132-A149-7E2E84468E2C}" type="pres">
      <dgm:prSet presAssocID="{CA9DED20-813F-4819-8C5E-620115859F07}" presName="sibTrans" presStyleLbl="sibTrans2D1" presStyleIdx="5" presStyleCnt="9"/>
      <dgm:spPr/>
      <dgm:t>
        <a:bodyPr/>
        <a:lstStyle/>
        <a:p>
          <a:endParaRPr lang="de-CH"/>
        </a:p>
      </dgm:t>
    </dgm:pt>
    <dgm:pt modelId="{3ADB57C6-B6AD-4646-8E7A-D934FFE84F04}" type="pres">
      <dgm:prSet presAssocID="{CA9DED20-813F-4819-8C5E-620115859F07}" presName="connectorText" presStyleLbl="sibTrans2D1" presStyleIdx="5" presStyleCnt="9"/>
      <dgm:spPr/>
      <dgm:t>
        <a:bodyPr/>
        <a:lstStyle/>
        <a:p>
          <a:endParaRPr lang="de-CH"/>
        </a:p>
      </dgm:t>
    </dgm:pt>
    <dgm:pt modelId="{52DA347D-742A-4BFE-8357-1F280FF877B3}" type="pres">
      <dgm:prSet presAssocID="{5E5EE6C0-E5E5-4B03-A030-18DB5D8C145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D217969-D215-43E4-912C-84480604B13D}" type="pres">
      <dgm:prSet presAssocID="{73CEE700-6EA2-47BF-8949-EEFCC805ACEC}" presName="sibTrans" presStyleLbl="sibTrans2D1" presStyleIdx="6" presStyleCnt="9"/>
      <dgm:spPr/>
      <dgm:t>
        <a:bodyPr/>
        <a:lstStyle/>
        <a:p>
          <a:endParaRPr lang="de-CH"/>
        </a:p>
      </dgm:t>
    </dgm:pt>
    <dgm:pt modelId="{51A7F34F-A5D7-40D2-8600-6F31A3FCA830}" type="pres">
      <dgm:prSet presAssocID="{73CEE700-6EA2-47BF-8949-EEFCC805ACEC}" presName="connectorText" presStyleLbl="sibTrans2D1" presStyleIdx="6" presStyleCnt="9"/>
      <dgm:spPr/>
      <dgm:t>
        <a:bodyPr/>
        <a:lstStyle/>
        <a:p>
          <a:endParaRPr lang="de-CH"/>
        </a:p>
      </dgm:t>
    </dgm:pt>
    <dgm:pt modelId="{33D1B935-C638-4186-B0D4-2638A9E2BE2C}" type="pres">
      <dgm:prSet presAssocID="{6FC47014-DC0C-4AFB-892D-F7E2E8D0300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0210077-AA52-4B2F-8506-4B44F2A09A1A}" type="pres">
      <dgm:prSet presAssocID="{82F66A8E-C93B-4B05-8BEC-C472604ADDA8}" presName="sibTrans" presStyleLbl="sibTrans2D1" presStyleIdx="7" presStyleCnt="9"/>
      <dgm:spPr/>
      <dgm:t>
        <a:bodyPr/>
        <a:lstStyle/>
        <a:p>
          <a:endParaRPr lang="de-CH"/>
        </a:p>
      </dgm:t>
    </dgm:pt>
    <dgm:pt modelId="{BEF86004-1D4B-4A55-A65F-C998C0F75D85}" type="pres">
      <dgm:prSet presAssocID="{82F66A8E-C93B-4B05-8BEC-C472604ADDA8}" presName="connectorText" presStyleLbl="sibTrans2D1" presStyleIdx="7" presStyleCnt="9"/>
      <dgm:spPr/>
      <dgm:t>
        <a:bodyPr/>
        <a:lstStyle/>
        <a:p>
          <a:endParaRPr lang="de-CH"/>
        </a:p>
      </dgm:t>
    </dgm:pt>
    <dgm:pt modelId="{8ABDB462-F973-4556-A619-37CEA389A300}" type="pres">
      <dgm:prSet presAssocID="{6A94CC37-3E19-42CB-8C21-0DEC0E209C9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420E5FD8-0688-499D-9F1C-79F73A4015EF}" type="pres">
      <dgm:prSet presAssocID="{0392909C-8F1E-4348-89A0-D0DDFFBEED08}" presName="sibTrans" presStyleLbl="sibTrans2D1" presStyleIdx="8" presStyleCnt="9"/>
      <dgm:spPr/>
      <dgm:t>
        <a:bodyPr/>
        <a:lstStyle/>
        <a:p>
          <a:endParaRPr lang="de-CH"/>
        </a:p>
      </dgm:t>
    </dgm:pt>
    <dgm:pt modelId="{E1A5BF09-5C70-4A8E-A1C9-6513A3DC96ED}" type="pres">
      <dgm:prSet presAssocID="{0392909C-8F1E-4348-89A0-D0DDFFBEED08}" presName="connectorText" presStyleLbl="sibTrans2D1" presStyleIdx="8" presStyleCnt="9"/>
      <dgm:spPr/>
      <dgm:t>
        <a:bodyPr/>
        <a:lstStyle/>
        <a:p>
          <a:endParaRPr lang="de-CH"/>
        </a:p>
      </dgm:t>
    </dgm:pt>
  </dgm:ptLst>
  <dgm:cxnLst>
    <dgm:cxn modelId="{FEDDF72A-3340-4774-9BDF-0278372A4164}" type="presOf" srcId="{73CEE700-6EA2-47BF-8949-EEFCC805ACEC}" destId="{51A7F34F-A5D7-40D2-8600-6F31A3FCA830}" srcOrd="1" destOrd="0" presId="urn:microsoft.com/office/officeart/2005/8/layout/cycle2"/>
    <dgm:cxn modelId="{79C4072F-CB66-493C-BBF9-AC27D2A0D9B3}" srcId="{8355350A-2EF9-4005-B791-5D6B87348473}" destId="{F7C8976C-7A9B-44D3-BA86-B3760E543FD3}" srcOrd="1" destOrd="0" parTransId="{49AC5409-CCEC-48D2-9CB5-3C46F6D360D1}" sibTransId="{19BE061D-8732-4B2E-9EB5-C265F310B16C}"/>
    <dgm:cxn modelId="{297652CF-9F92-4C90-B337-88490C482B42}" type="presOf" srcId="{A2DC3B57-4725-402A-840C-99AA01B27890}" destId="{02BBF7BA-3B40-4BE1-AD93-22BAA3B934EB}" srcOrd="0" destOrd="0" presId="urn:microsoft.com/office/officeart/2005/8/layout/cycle2"/>
    <dgm:cxn modelId="{0B837577-D66C-4F5A-8626-58EFB440929C}" type="presOf" srcId="{E12888ED-A860-4071-B0A3-041DE79C6943}" destId="{79C9C672-B515-482F-9AD1-EFA44F3D0FC2}" srcOrd="0" destOrd="0" presId="urn:microsoft.com/office/officeart/2005/8/layout/cycle2"/>
    <dgm:cxn modelId="{CDA228FB-23E6-4779-B8AA-A973F9A1403A}" type="presOf" srcId="{82F66A8E-C93B-4B05-8BEC-C472604ADDA8}" destId="{BEF86004-1D4B-4A55-A65F-C998C0F75D85}" srcOrd="1" destOrd="0" presId="urn:microsoft.com/office/officeart/2005/8/layout/cycle2"/>
    <dgm:cxn modelId="{4868C6D2-9502-46FA-A6DA-1A1C2F16E691}" type="presOf" srcId="{B00D5031-41CF-47E3-8E22-CAE027DF5A65}" destId="{032760CB-FA21-426F-AB51-A249DD58AC98}" srcOrd="1" destOrd="0" presId="urn:microsoft.com/office/officeart/2005/8/layout/cycle2"/>
    <dgm:cxn modelId="{E2650FDF-E535-4B0F-A792-3153E9EE232C}" type="presOf" srcId="{DC15A8F4-D940-4F08-9DBD-9C5925623288}" destId="{3A3B5F4F-57F1-4AF8-A958-8B5594279020}" srcOrd="0" destOrd="0" presId="urn:microsoft.com/office/officeart/2005/8/layout/cycle2"/>
    <dgm:cxn modelId="{5225A45C-36F4-4CC0-B1FC-0EFC4F97F437}" type="presOf" srcId="{19BE061D-8732-4B2E-9EB5-C265F310B16C}" destId="{61D68552-D68B-4083-9A69-DFB17F20BE7C}" srcOrd="0" destOrd="0" presId="urn:microsoft.com/office/officeart/2005/8/layout/cycle2"/>
    <dgm:cxn modelId="{FE1C01D1-C75E-4114-8464-D4166B117F7A}" type="presOf" srcId="{B710ABAC-11D9-4916-AB13-8F44B56A7CB1}" destId="{4B9B5174-903F-4562-AB54-1611B04E3BA5}" srcOrd="1" destOrd="0" presId="urn:microsoft.com/office/officeart/2005/8/layout/cycle2"/>
    <dgm:cxn modelId="{CA4D79BE-0498-4BAE-B77F-14E7B79ECC3F}" srcId="{8355350A-2EF9-4005-B791-5D6B87348473}" destId="{A2DC3B57-4725-402A-840C-99AA01B27890}" srcOrd="3" destOrd="0" parTransId="{A5EB89AA-7FD1-4AB0-A0BD-DDA846BAACB1}" sibTransId="{B00D5031-41CF-47E3-8E22-CAE027DF5A65}"/>
    <dgm:cxn modelId="{F095CAB5-B91B-4647-B1A3-B70FC3908F2B}" srcId="{8355350A-2EF9-4005-B791-5D6B87348473}" destId="{13306549-3BF0-4613-8CF8-9F6ABC9E338F}" srcOrd="2" destOrd="0" parTransId="{F856CF7E-6AE8-4E21-A070-C8A1E4E524EC}" sibTransId="{B710ABAC-11D9-4916-AB13-8F44B56A7CB1}"/>
    <dgm:cxn modelId="{06EAE38F-99E0-433A-8FCA-15AA2793CBA9}" type="presOf" srcId="{CA9DED20-813F-4819-8C5E-620115859F07}" destId="{36C84A3F-361A-4132-A149-7E2E84468E2C}" srcOrd="0" destOrd="0" presId="urn:microsoft.com/office/officeart/2005/8/layout/cycle2"/>
    <dgm:cxn modelId="{8F3A2267-B72A-49DC-B7E6-7AD76D09D413}" type="presOf" srcId="{B00D5031-41CF-47E3-8E22-CAE027DF5A65}" destId="{C101E137-7EAC-4754-91E8-4930142B2419}" srcOrd="0" destOrd="0" presId="urn:microsoft.com/office/officeart/2005/8/layout/cycle2"/>
    <dgm:cxn modelId="{1BA45F39-3D83-4209-893E-01F53E4EF261}" srcId="{8355350A-2EF9-4005-B791-5D6B87348473}" destId="{DC15A8F4-D940-4F08-9DBD-9C5925623288}" srcOrd="0" destOrd="0" parTransId="{541E893A-D37E-4E24-8145-F7FBE568B402}" sibTransId="{0105822F-1895-4A0A-9756-A69619C07FCF}"/>
    <dgm:cxn modelId="{E449AEBB-3514-41C1-B9E8-B0083C6C0C2B}" type="presOf" srcId="{73CEE700-6EA2-47BF-8949-EEFCC805ACEC}" destId="{AD217969-D215-43E4-912C-84480604B13D}" srcOrd="0" destOrd="0" presId="urn:microsoft.com/office/officeart/2005/8/layout/cycle2"/>
    <dgm:cxn modelId="{615B215F-20E6-434F-9167-464231BFF106}" type="presOf" srcId="{5E5EE6C0-E5E5-4B03-A030-18DB5D8C145A}" destId="{52DA347D-742A-4BFE-8357-1F280FF877B3}" srcOrd="0" destOrd="0" presId="urn:microsoft.com/office/officeart/2005/8/layout/cycle2"/>
    <dgm:cxn modelId="{1F162EEC-4195-4CEF-A21E-AF2C9EE8CE49}" srcId="{8355350A-2EF9-4005-B791-5D6B87348473}" destId="{5E5EE6C0-E5E5-4B03-A030-18DB5D8C145A}" srcOrd="6" destOrd="0" parTransId="{268D6DF2-3535-4B72-A328-1CE4BD2AA768}" sibTransId="{73CEE700-6EA2-47BF-8949-EEFCC805ACEC}"/>
    <dgm:cxn modelId="{7E309369-7C83-47D3-8955-E147914007A9}" srcId="{8355350A-2EF9-4005-B791-5D6B87348473}" destId="{BB3CC6E0-142A-44E4-B8BF-1C30B6B42A4B}" srcOrd="4" destOrd="0" parTransId="{88C7AE38-8F9B-4650-BDB0-95AB46FA606F}" sibTransId="{DE966F47-9666-40AE-BC71-65D7C97449B4}"/>
    <dgm:cxn modelId="{4143DCA5-E046-4A3D-89B3-7992F67024AD}" srcId="{8355350A-2EF9-4005-B791-5D6B87348473}" destId="{E12888ED-A860-4071-B0A3-041DE79C6943}" srcOrd="5" destOrd="0" parTransId="{73B2E253-EE29-4E10-9AD0-03CEF401DE89}" sibTransId="{CA9DED20-813F-4819-8C5E-620115859F07}"/>
    <dgm:cxn modelId="{CC023CAE-5920-4980-A4B9-B8B41056F309}" type="presOf" srcId="{DE966F47-9666-40AE-BC71-65D7C97449B4}" destId="{7C448B95-6DB8-4799-B2A4-8DCBAF682574}" srcOrd="1" destOrd="0" presId="urn:microsoft.com/office/officeart/2005/8/layout/cycle2"/>
    <dgm:cxn modelId="{AF17231C-40DC-466B-9B0C-C3E74D8A2CF2}" type="presOf" srcId="{0392909C-8F1E-4348-89A0-D0DDFFBEED08}" destId="{420E5FD8-0688-499D-9F1C-79F73A4015EF}" srcOrd="0" destOrd="0" presId="urn:microsoft.com/office/officeart/2005/8/layout/cycle2"/>
    <dgm:cxn modelId="{BE8AAFB2-5CB7-4111-B2C5-3F89F28EC4FF}" type="presOf" srcId="{0105822F-1895-4A0A-9756-A69619C07FCF}" destId="{8063C531-4F2C-450A-83D9-885E84E2AC87}" srcOrd="0" destOrd="0" presId="urn:microsoft.com/office/officeart/2005/8/layout/cycle2"/>
    <dgm:cxn modelId="{EFA32472-158E-407B-AD58-C8AD05B13C96}" type="presOf" srcId="{B710ABAC-11D9-4916-AB13-8F44B56A7CB1}" destId="{F90C5507-3FD4-4892-98E0-5858861F8AE1}" srcOrd="0" destOrd="0" presId="urn:microsoft.com/office/officeart/2005/8/layout/cycle2"/>
    <dgm:cxn modelId="{39C0DCBE-28C8-41D0-AC1C-46320CE0B3DF}" type="presOf" srcId="{BB3CC6E0-142A-44E4-B8BF-1C30B6B42A4B}" destId="{46C43C74-A28C-476F-83C9-AE40C30E0A8D}" srcOrd="0" destOrd="0" presId="urn:microsoft.com/office/officeart/2005/8/layout/cycle2"/>
    <dgm:cxn modelId="{E2C59A63-3884-4196-92AA-C80B9E947529}" srcId="{8355350A-2EF9-4005-B791-5D6B87348473}" destId="{6FC47014-DC0C-4AFB-892D-F7E2E8D03004}" srcOrd="7" destOrd="0" parTransId="{7BCA3750-5718-405A-972B-E31526900907}" sibTransId="{82F66A8E-C93B-4B05-8BEC-C472604ADDA8}"/>
    <dgm:cxn modelId="{BD7AA434-5CBB-4D4E-8A3A-6E1E28070644}" type="presOf" srcId="{82F66A8E-C93B-4B05-8BEC-C472604ADDA8}" destId="{C0210077-AA52-4B2F-8506-4B44F2A09A1A}" srcOrd="0" destOrd="0" presId="urn:microsoft.com/office/officeart/2005/8/layout/cycle2"/>
    <dgm:cxn modelId="{0E541F87-B801-4D74-912B-396CE912818A}" type="presOf" srcId="{6A94CC37-3E19-42CB-8C21-0DEC0E209C93}" destId="{8ABDB462-F973-4556-A619-37CEA389A300}" srcOrd="0" destOrd="0" presId="urn:microsoft.com/office/officeart/2005/8/layout/cycle2"/>
    <dgm:cxn modelId="{06560932-6014-49D9-949A-BD7A03FE4599}" type="presOf" srcId="{6FC47014-DC0C-4AFB-892D-F7E2E8D03004}" destId="{33D1B935-C638-4186-B0D4-2638A9E2BE2C}" srcOrd="0" destOrd="0" presId="urn:microsoft.com/office/officeart/2005/8/layout/cycle2"/>
    <dgm:cxn modelId="{F854410D-6A48-4347-9A05-B53203D0D6AC}" type="presOf" srcId="{DE966F47-9666-40AE-BC71-65D7C97449B4}" destId="{6103C20A-8CF9-4FCD-88C0-D5FC3EA889A9}" srcOrd="0" destOrd="0" presId="urn:microsoft.com/office/officeart/2005/8/layout/cycle2"/>
    <dgm:cxn modelId="{0C8CBAEE-0CB4-4AFE-9486-4D939A27DE6A}" type="presOf" srcId="{0105822F-1895-4A0A-9756-A69619C07FCF}" destId="{91AF40DB-AB6D-4B2C-8536-94574A3D6835}" srcOrd="1" destOrd="0" presId="urn:microsoft.com/office/officeart/2005/8/layout/cycle2"/>
    <dgm:cxn modelId="{6875FF69-6FA8-487E-B0D9-C6340BAE2006}" type="presOf" srcId="{0392909C-8F1E-4348-89A0-D0DDFFBEED08}" destId="{E1A5BF09-5C70-4A8E-A1C9-6513A3DC96ED}" srcOrd="1" destOrd="0" presId="urn:microsoft.com/office/officeart/2005/8/layout/cycle2"/>
    <dgm:cxn modelId="{9375A923-4F49-4D31-9975-278963F6AAF1}" srcId="{8355350A-2EF9-4005-B791-5D6B87348473}" destId="{6A94CC37-3E19-42CB-8C21-0DEC0E209C93}" srcOrd="8" destOrd="0" parTransId="{AAF87699-7C8A-4F58-9F7A-524FCB7E4E76}" sibTransId="{0392909C-8F1E-4348-89A0-D0DDFFBEED08}"/>
    <dgm:cxn modelId="{AB8FC114-4D6B-4FDF-9A84-5EA7B66BCFF5}" type="presOf" srcId="{13306549-3BF0-4613-8CF8-9F6ABC9E338F}" destId="{2F063E9E-7263-4ED8-857F-F5CA64A1F00B}" srcOrd="0" destOrd="0" presId="urn:microsoft.com/office/officeart/2005/8/layout/cycle2"/>
    <dgm:cxn modelId="{ABCE7B49-CAC5-4704-8D5A-B79C1EBA6F33}" type="presOf" srcId="{19BE061D-8732-4B2E-9EB5-C265F310B16C}" destId="{B45E6138-7CA0-4068-9008-04B386F6FE13}" srcOrd="1" destOrd="0" presId="urn:microsoft.com/office/officeart/2005/8/layout/cycle2"/>
    <dgm:cxn modelId="{CA818925-A0EB-466C-A9E9-B438DED399B5}" type="presOf" srcId="{F7C8976C-7A9B-44D3-BA86-B3760E543FD3}" destId="{05673D3A-0545-4667-ABB1-7B6F42F75CD2}" srcOrd="0" destOrd="0" presId="urn:microsoft.com/office/officeart/2005/8/layout/cycle2"/>
    <dgm:cxn modelId="{DBB45662-B2D5-476A-A9E2-69173BD2FA7F}" type="presOf" srcId="{CA9DED20-813F-4819-8C5E-620115859F07}" destId="{3ADB57C6-B6AD-4646-8E7A-D934FFE84F04}" srcOrd="1" destOrd="0" presId="urn:microsoft.com/office/officeart/2005/8/layout/cycle2"/>
    <dgm:cxn modelId="{82D085F4-F284-47B6-9988-E1060DD2F1B3}" type="presOf" srcId="{8355350A-2EF9-4005-B791-5D6B87348473}" destId="{944A2C95-612B-49DC-AC83-33A028350E2A}" srcOrd="0" destOrd="0" presId="urn:microsoft.com/office/officeart/2005/8/layout/cycle2"/>
    <dgm:cxn modelId="{B846495A-9ED6-4A06-9805-37E85A9F1FE9}" type="presParOf" srcId="{944A2C95-612B-49DC-AC83-33A028350E2A}" destId="{3A3B5F4F-57F1-4AF8-A958-8B5594279020}" srcOrd="0" destOrd="0" presId="urn:microsoft.com/office/officeart/2005/8/layout/cycle2"/>
    <dgm:cxn modelId="{61677F62-C7C1-4DEB-A47B-68EF62E074DB}" type="presParOf" srcId="{944A2C95-612B-49DC-AC83-33A028350E2A}" destId="{8063C531-4F2C-450A-83D9-885E84E2AC87}" srcOrd="1" destOrd="0" presId="urn:microsoft.com/office/officeart/2005/8/layout/cycle2"/>
    <dgm:cxn modelId="{A0311AB9-8C44-4F42-AA3A-85D599E13F47}" type="presParOf" srcId="{8063C531-4F2C-450A-83D9-885E84E2AC87}" destId="{91AF40DB-AB6D-4B2C-8536-94574A3D6835}" srcOrd="0" destOrd="0" presId="urn:microsoft.com/office/officeart/2005/8/layout/cycle2"/>
    <dgm:cxn modelId="{D31FCEBC-0C7B-4FC6-AB4A-189F13200630}" type="presParOf" srcId="{944A2C95-612B-49DC-AC83-33A028350E2A}" destId="{05673D3A-0545-4667-ABB1-7B6F42F75CD2}" srcOrd="2" destOrd="0" presId="urn:microsoft.com/office/officeart/2005/8/layout/cycle2"/>
    <dgm:cxn modelId="{D997B2F1-D289-4EFB-9A1E-D046495F6409}" type="presParOf" srcId="{944A2C95-612B-49DC-AC83-33A028350E2A}" destId="{61D68552-D68B-4083-9A69-DFB17F20BE7C}" srcOrd="3" destOrd="0" presId="urn:microsoft.com/office/officeart/2005/8/layout/cycle2"/>
    <dgm:cxn modelId="{A97EC87A-D064-4A77-B5AB-BAC378D0CA9A}" type="presParOf" srcId="{61D68552-D68B-4083-9A69-DFB17F20BE7C}" destId="{B45E6138-7CA0-4068-9008-04B386F6FE13}" srcOrd="0" destOrd="0" presId="urn:microsoft.com/office/officeart/2005/8/layout/cycle2"/>
    <dgm:cxn modelId="{714EF790-BD60-4F47-AA47-5DDC3CC43A32}" type="presParOf" srcId="{944A2C95-612B-49DC-AC83-33A028350E2A}" destId="{2F063E9E-7263-4ED8-857F-F5CA64A1F00B}" srcOrd="4" destOrd="0" presId="urn:microsoft.com/office/officeart/2005/8/layout/cycle2"/>
    <dgm:cxn modelId="{EC19E5C7-1F08-4D09-9F62-478BDB983192}" type="presParOf" srcId="{944A2C95-612B-49DC-AC83-33A028350E2A}" destId="{F90C5507-3FD4-4892-98E0-5858861F8AE1}" srcOrd="5" destOrd="0" presId="urn:microsoft.com/office/officeart/2005/8/layout/cycle2"/>
    <dgm:cxn modelId="{4FBAC624-2010-4C6C-AB9A-5236F9CB23FD}" type="presParOf" srcId="{F90C5507-3FD4-4892-98E0-5858861F8AE1}" destId="{4B9B5174-903F-4562-AB54-1611B04E3BA5}" srcOrd="0" destOrd="0" presId="urn:microsoft.com/office/officeart/2005/8/layout/cycle2"/>
    <dgm:cxn modelId="{7F1A237C-D411-48A9-BE20-E1238E76D92E}" type="presParOf" srcId="{944A2C95-612B-49DC-AC83-33A028350E2A}" destId="{02BBF7BA-3B40-4BE1-AD93-22BAA3B934EB}" srcOrd="6" destOrd="0" presId="urn:microsoft.com/office/officeart/2005/8/layout/cycle2"/>
    <dgm:cxn modelId="{8D27FCE6-6738-4537-88A2-342249565DD9}" type="presParOf" srcId="{944A2C95-612B-49DC-AC83-33A028350E2A}" destId="{C101E137-7EAC-4754-91E8-4930142B2419}" srcOrd="7" destOrd="0" presId="urn:microsoft.com/office/officeart/2005/8/layout/cycle2"/>
    <dgm:cxn modelId="{1F00F62D-F6B8-442A-88E6-BA9555A8AFB2}" type="presParOf" srcId="{C101E137-7EAC-4754-91E8-4930142B2419}" destId="{032760CB-FA21-426F-AB51-A249DD58AC98}" srcOrd="0" destOrd="0" presId="urn:microsoft.com/office/officeart/2005/8/layout/cycle2"/>
    <dgm:cxn modelId="{B3D89B6F-818C-4619-9D28-ABBA6A13EA7E}" type="presParOf" srcId="{944A2C95-612B-49DC-AC83-33A028350E2A}" destId="{46C43C74-A28C-476F-83C9-AE40C30E0A8D}" srcOrd="8" destOrd="0" presId="urn:microsoft.com/office/officeart/2005/8/layout/cycle2"/>
    <dgm:cxn modelId="{12B50CA9-C7D2-4151-A435-E288E5FFF2A8}" type="presParOf" srcId="{944A2C95-612B-49DC-AC83-33A028350E2A}" destId="{6103C20A-8CF9-4FCD-88C0-D5FC3EA889A9}" srcOrd="9" destOrd="0" presId="urn:microsoft.com/office/officeart/2005/8/layout/cycle2"/>
    <dgm:cxn modelId="{7CEB609A-929D-403E-B9E5-FFF310E580F0}" type="presParOf" srcId="{6103C20A-8CF9-4FCD-88C0-D5FC3EA889A9}" destId="{7C448B95-6DB8-4799-B2A4-8DCBAF682574}" srcOrd="0" destOrd="0" presId="urn:microsoft.com/office/officeart/2005/8/layout/cycle2"/>
    <dgm:cxn modelId="{22E2AD11-258E-499F-BD5E-DB6EE04BF860}" type="presParOf" srcId="{944A2C95-612B-49DC-AC83-33A028350E2A}" destId="{79C9C672-B515-482F-9AD1-EFA44F3D0FC2}" srcOrd="10" destOrd="0" presId="urn:microsoft.com/office/officeart/2005/8/layout/cycle2"/>
    <dgm:cxn modelId="{390219E6-802D-4CF2-A0AC-450958750AF6}" type="presParOf" srcId="{944A2C95-612B-49DC-AC83-33A028350E2A}" destId="{36C84A3F-361A-4132-A149-7E2E84468E2C}" srcOrd="11" destOrd="0" presId="urn:microsoft.com/office/officeart/2005/8/layout/cycle2"/>
    <dgm:cxn modelId="{D9FDCA9F-C0E2-4205-ABFA-EF7A48C056E1}" type="presParOf" srcId="{36C84A3F-361A-4132-A149-7E2E84468E2C}" destId="{3ADB57C6-B6AD-4646-8E7A-D934FFE84F04}" srcOrd="0" destOrd="0" presId="urn:microsoft.com/office/officeart/2005/8/layout/cycle2"/>
    <dgm:cxn modelId="{894137F2-2679-46DF-B819-ADA38E385A86}" type="presParOf" srcId="{944A2C95-612B-49DC-AC83-33A028350E2A}" destId="{52DA347D-742A-4BFE-8357-1F280FF877B3}" srcOrd="12" destOrd="0" presId="urn:microsoft.com/office/officeart/2005/8/layout/cycle2"/>
    <dgm:cxn modelId="{BA66A720-9D3F-412E-998F-B472EE3566D3}" type="presParOf" srcId="{944A2C95-612B-49DC-AC83-33A028350E2A}" destId="{AD217969-D215-43E4-912C-84480604B13D}" srcOrd="13" destOrd="0" presId="urn:microsoft.com/office/officeart/2005/8/layout/cycle2"/>
    <dgm:cxn modelId="{B4D74C72-C659-41A2-9F6D-0FCDDB205529}" type="presParOf" srcId="{AD217969-D215-43E4-912C-84480604B13D}" destId="{51A7F34F-A5D7-40D2-8600-6F31A3FCA830}" srcOrd="0" destOrd="0" presId="urn:microsoft.com/office/officeart/2005/8/layout/cycle2"/>
    <dgm:cxn modelId="{6DA9FF92-094A-416C-A469-3F0383D3088D}" type="presParOf" srcId="{944A2C95-612B-49DC-AC83-33A028350E2A}" destId="{33D1B935-C638-4186-B0D4-2638A9E2BE2C}" srcOrd="14" destOrd="0" presId="urn:microsoft.com/office/officeart/2005/8/layout/cycle2"/>
    <dgm:cxn modelId="{70C989FB-A8EE-43D6-9D9E-B7FEF1F28EF5}" type="presParOf" srcId="{944A2C95-612B-49DC-AC83-33A028350E2A}" destId="{C0210077-AA52-4B2F-8506-4B44F2A09A1A}" srcOrd="15" destOrd="0" presId="urn:microsoft.com/office/officeart/2005/8/layout/cycle2"/>
    <dgm:cxn modelId="{C3237D42-CA77-4071-9FC9-8528794C2C99}" type="presParOf" srcId="{C0210077-AA52-4B2F-8506-4B44F2A09A1A}" destId="{BEF86004-1D4B-4A55-A65F-C998C0F75D85}" srcOrd="0" destOrd="0" presId="urn:microsoft.com/office/officeart/2005/8/layout/cycle2"/>
    <dgm:cxn modelId="{FDDBA980-FD79-49C8-9B75-8E54CF548B79}" type="presParOf" srcId="{944A2C95-612B-49DC-AC83-33A028350E2A}" destId="{8ABDB462-F973-4556-A619-37CEA389A300}" srcOrd="16" destOrd="0" presId="urn:microsoft.com/office/officeart/2005/8/layout/cycle2"/>
    <dgm:cxn modelId="{B2D7D69C-51D3-4459-97FF-537F6ACAFBA7}" type="presParOf" srcId="{944A2C95-612B-49DC-AC83-33A028350E2A}" destId="{420E5FD8-0688-499D-9F1C-79F73A4015EF}" srcOrd="17" destOrd="0" presId="urn:microsoft.com/office/officeart/2005/8/layout/cycle2"/>
    <dgm:cxn modelId="{FBA70172-2D0D-439C-BF41-367528B874C4}" type="presParOf" srcId="{420E5FD8-0688-499D-9F1C-79F73A4015EF}" destId="{E1A5BF09-5C70-4A8E-A1C9-6513A3DC96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B5F4F-57F1-4AF8-A958-8B5594279020}">
      <dsp:nvSpPr>
        <dsp:cNvPr id="0" name=""/>
        <dsp:cNvSpPr/>
      </dsp:nvSpPr>
      <dsp:spPr>
        <a:xfrm>
          <a:off x="3877353" y="3276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Lernen verstehen 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4065067" y="190990"/>
        <a:ext cx="906360" cy="906360"/>
      </dsp:txXfrm>
    </dsp:sp>
    <dsp:sp modelId="{8063C531-4F2C-450A-83D9-885E84E2AC87}">
      <dsp:nvSpPr>
        <dsp:cNvPr id="0" name=""/>
        <dsp:cNvSpPr/>
      </dsp:nvSpPr>
      <dsp:spPr>
        <a:xfrm rot="1200000">
          <a:off x="5242809" y="753436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>
        <a:off x="5245883" y="822521"/>
        <a:ext cx="237901" cy="259561"/>
      </dsp:txXfrm>
    </dsp:sp>
    <dsp:sp modelId="{05673D3A-0545-4667-ABB1-7B6F42F75CD2}">
      <dsp:nvSpPr>
        <dsp:cNvPr id="0" name=""/>
        <dsp:cNvSpPr/>
      </dsp:nvSpPr>
      <dsp:spPr>
        <a:xfrm>
          <a:off x="5684412" y="660991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Kollegiale Beratung in Gruppen 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5872126" y="848705"/>
        <a:ext cx="906360" cy="906360"/>
      </dsp:txXfrm>
    </dsp:sp>
    <dsp:sp modelId="{61D68552-D68B-4083-9A69-DFB17F20BE7C}">
      <dsp:nvSpPr>
        <dsp:cNvPr id="0" name=""/>
        <dsp:cNvSpPr/>
      </dsp:nvSpPr>
      <dsp:spPr>
        <a:xfrm rot="3600000">
          <a:off x="6631325" y="1909951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>
        <a:off x="6656814" y="1952323"/>
        <a:ext cx="237901" cy="259561"/>
      </dsp:txXfrm>
    </dsp:sp>
    <dsp:sp modelId="{2F063E9E-7263-4ED8-857F-F5CA64A1F00B}">
      <dsp:nvSpPr>
        <dsp:cNvPr id="0" name=""/>
        <dsp:cNvSpPr/>
      </dsp:nvSpPr>
      <dsp:spPr>
        <a:xfrm>
          <a:off x="6645927" y="2326385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Lernbegleitung 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6833641" y="2514099"/>
        <a:ext cx="906360" cy="906360"/>
      </dsp:txXfrm>
    </dsp:sp>
    <dsp:sp modelId="{F90C5507-3FD4-4892-98E0-5858861F8AE1}">
      <dsp:nvSpPr>
        <dsp:cNvPr id="0" name=""/>
        <dsp:cNvSpPr/>
      </dsp:nvSpPr>
      <dsp:spPr>
        <a:xfrm rot="6000000">
          <a:off x="6951597" y="3688413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 rot="10800000">
        <a:off x="7011428" y="3724730"/>
        <a:ext cx="237901" cy="259561"/>
      </dsp:txXfrm>
    </dsp:sp>
    <dsp:sp modelId="{02BBF7BA-3B40-4BE1-AD93-22BAA3B934EB}">
      <dsp:nvSpPr>
        <dsp:cNvPr id="0" name=""/>
        <dsp:cNvSpPr/>
      </dsp:nvSpPr>
      <dsp:spPr>
        <a:xfrm>
          <a:off x="6311997" y="4220201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Lernprozesse planen 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6499711" y="4407915"/>
        <a:ext cx="906360" cy="906360"/>
      </dsp:txXfrm>
    </dsp:sp>
    <dsp:sp modelId="{C101E137-7EAC-4754-91E8-4930142B2419}">
      <dsp:nvSpPr>
        <dsp:cNvPr id="0" name=""/>
        <dsp:cNvSpPr/>
      </dsp:nvSpPr>
      <dsp:spPr>
        <a:xfrm rot="8400000">
          <a:off x="6053766" y="5256661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 rot="10800000">
        <a:off x="6143796" y="5310414"/>
        <a:ext cx="237901" cy="259561"/>
      </dsp:txXfrm>
    </dsp:sp>
    <dsp:sp modelId="{46C43C74-A28C-476F-83C9-AE40C30E0A8D}">
      <dsp:nvSpPr>
        <dsp:cNvPr id="0" name=""/>
        <dsp:cNvSpPr/>
      </dsp:nvSpPr>
      <dsp:spPr>
        <a:xfrm>
          <a:off x="4838869" y="5456302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Lernumgebungen gestalten / CAS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5026583" y="5644016"/>
        <a:ext cx="906360" cy="906360"/>
      </dsp:txXfrm>
    </dsp:sp>
    <dsp:sp modelId="{6103C20A-8CF9-4FCD-88C0-D5FC3EA889A9}">
      <dsp:nvSpPr>
        <dsp:cNvPr id="0" name=""/>
        <dsp:cNvSpPr/>
      </dsp:nvSpPr>
      <dsp:spPr>
        <a:xfrm rot="10800000">
          <a:off x="4357937" y="5880894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 rot="10800000">
        <a:off x="4459894" y="5967415"/>
        <a:ext cx="237901" cy="259561"/>
      </dsp:txXfrm>
    </dsp:sp>
    <dsp:sp modelId="{79C9C672-B515-482F-9AD1-EFA44F3D0FC2}">
      <dsp:nvSpPr>
        <dsp:cNvPr id="0" name=""/>
        <dsp:cNvSpPr/>
      </dsp:nvSpPr>
      <dsp:spPr>
        <a:xfrm>
          <a:off x="2915838" y="5456302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Lerninhalte visualisieren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3103552" y="5644016"/>
        <a:ext cx="906360" cy="906360"/>
      </dsp:txXfrm>
    </dsp:sp>
    <dsp:sp modelId="{36C84A3F-361A-4132-A149-7E2E84468E2C}">
      <dsp:nvSpPr>
        <dsp:cNvPr id="0" name=""/>
        <dsp:cNvSpPr/>
      </dsp:nvSpPr>
      <dsp:spPr>
        <a:xfrm rot="13200000">
          <a:off x="2657607" y="5269027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 rot="10800000">
        <a:off x="2747637" y="5388316"/>
        <a:ext cx="237901" cy="259561"/>
      </dsp:txXfrm>
    </dsp:sp>
    <dsp:sp modelId="{52DA347D-742A-4BFE-8357-1F280FF877B3}">
      <dsp:nvSpPr>
        <dsp:cNvPr id="0" name=""/>
        <dsp:cNvSpPr/>
      </dsp:nvSpPr>
      <dsp:spPr>
        <a:xfrm>
          <a:off x="1442710" y="4220201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Selbstorganisiertes Lernen ermöglichen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1630424" y="4407915"/>
        <a:ext cx="906360" cy="906360"/>
      </dsp:txXfrm>
    </dsp:sp>
    <dsp:sp modelId="{AD217969-D215-43E4-912C-84480604B13D}">
      <dsp:nvSpPr>
        <dsp:cNvPr id="0" name=""/>
        <dsp:cNvSpPr/>
      </dsp:nvSpPr>
      <dsp:spPr>
        <a:xfrm rot="15600000">
          <a:off x="1748380" y="3707358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 rot="10800000">
        <a:off x="1808211" y="3844083"/>
        <a:ext cx="237901" cy="259561"/>
      </dsp:txXfrm>
    </dsp:sp>
    <dsp:sp modelId="{33D1B935-C638-4186-B0D4-2638A9E2BE2C}">
      <dsp:nvSpPr>
        <dsp:cNvPr id="0" name=""/>
        <dsp:cNvSpPr/>
      </dsp:nvSpPr>
      <dsp:spPr>
        <a:xfrm>
          <a:off x="1108779" y="2326385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Lernleistungen beurteilen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1296493" y="2514099"/>
        <a:ext cx="906360" cy="906360"/>
      </dsp:txXfrm>
    </dsp:sp>
    <dsp:sp modelId="{C0210077-AA52-4B2F-8506-4B44F2A09A1A}">
      <dsp:nvSpPr>
        <dsp:cNvPr id="0" name=""/>
        <dsp:cNvSpPr/>
      </dsp:nvSpPr>
      <dsp:spPr>
        <a:xfrm rot="18000000">
          <a:off x="2055693" y="1926611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>
        <a:off x="2081182" y="2057281"/>
        <a:ext cx="237901" cy="259561"/>
      </dsp:txXfrm>
    </dsp:sp>
    <dsp:sp modelId="{8ABDB462-F973-4556-A619-37CEA389A300}">
      <dsp:nvSpPr>
        <dsp:cNvPr id="0" name=""/>
        <dsp:cNvSpPr/>
      </dsp:nvSpPr>
      <dsp:spPr>
        <a:xfrm>
          <a:off x="2070295" y="660991"/>
          <a:ext cx="1281788" cy="1281788"/>
        </a:xfrm>
        <a:prstGeom prst="ellipse">
          <a:avLst/>
        </a:prstGeom>
        <a:solidFill>
          <a:srgbClr val="C9E4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dirty="0" smtClean="0">
              <a:solidFill>
                <a:srgbClr val="002060"/>
              </a:solidFill>
            </a:rPr>
            <a:t>Weiterbildungs- und Lernverhalten </a:t>
          </a:r>
          <a:endParaRPr lang="de-CH" sz="800" kern="1200" dirty="0">
            <a:solidFill>
              <a:srgbClr val="002060"/>
            </a:solidFill>
          </a:endParaRPr>
        </a:p>
      </dsp:txBody>
      <dsp:txXfrm>
        <a:off x="2258009" y="848705"/>
        <a:ext cx="906360" cy="906360"/>
      </dsp:txXfrm>
    </dsp:sp>
    <dsp:sp modelId="{420E5FD8-0688-499D-9F1C-79F73A4015EF}">
      <dsp:nvSpPr>
        <dsp:cNvPr id="0" name=""/>
        <dsp:cNvSpPr/>
      </dsp:nvSpPr>
      <dsp:spPr>
        <a:xfrm rot="20400000">
          <a:off x="3435750" y="760016"/>
          <a:ext cx="339858" cy="4326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>
        <a:off x="3438824" y="863973"/>
        <a:ext cx="237901" cy="259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BF77F-35DD-494D-BD8B-7D797429097F}" type="datetimeFigureOut">
              <a:rPr lang="de-CH" smtClean="0"/>
              <a:t>16.10.2015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AD9A-7C1C-4A50-8C35-4F0C334585C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686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4 Gruppen a 5</a:t>
            </a:r>
            <a:r>
              <a:rPr lang="de-CH" baseline="0" dirty="0" smtClean="0"/>
              <a:t> Personen – 3 Rochaden = Positionswechsel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61B4-923C-48EB-9CF2-205563AC3E72}" type="slidenum">
              <a:rPr lang="en-GB" smtClean="0">
                <a:solidFill>
                  <a:prstClr val="white"/>
                </a:solidFill>
              </a:rPr>
              <a:pPr/>
              <a:t>1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6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8313" y="6165850"/>
            <a:ext cx="53197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de-CH" sz="1200">
              <a:solidFill>
                <a:srgbClr val="000000"/>
              </a:solidFill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89138"/>
            <a:ext cx="8642350" cy="28797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5041900" cy="287338"/>
          </a:xfrm>
        </p:spPr>
        <p:txBody>
          <a:bodyPr/>
          <a:lstStyle>
            <a:lvl1pPr marL="0" indent="0">
              <a:defRPr sz="1200"/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2108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53579EFA-A798-4342-A678-4E954920870A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0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6875" y="115888"/>
            <a:ext cx="2146300" cy="60499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115888"/>
            <a:ext cx="6289675" cy="60499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7C130B60-4832-4337-9A8C-F589C5204AA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5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497888" cy="647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95288" y="981075"/>
            <a:ext cx="4171950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981075"/>
            <a:ext cx="4173537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2716EB95-6601-4B74-913A-4F9FCF3E0D3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58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8313" y="6165850"/>
            <a:ext cx="53197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de-CH" sz="1200">
              <a:solidFill>
                <a:srgbClr val="000000"/>
              </a:solidFill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89138"/>
            <a:ext cx="8642350" cy="28797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5041900" cy="287338"/>
          </a:xfrm>
        </p:spPr>
        <p:txBody>
          <a:bodyPr/>
          <a:lstStyle>
            <a:lvl1pPr marL="0" indent="0">
              <a:defRPr sz="1200"/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72201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FB5F2425-B0E3-432B-9F1C-FD5FDD4C6BE5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2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61152C75-C2D1-4D32-AA04-554406C6DB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06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7195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981075"/>
            <a:ext cx="4173537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CB24C763-E726-4FA2-9074-80833F23012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03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D4760B21-0B0C-4373-ABFE-169255DEDB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30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4C60067C-D747-446B-B099-7A2548843FA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3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6B0E29DA-F5FA-4F12-8601-4FBB4F4DBC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2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FB5F2425-B0E3-432B-9F1C-FD5FDD4C6BE5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93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FA02D2C5-2C4A-4EE8-A913-D42079B2A04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65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E4CB86D0-08E5-40C9-8D91-C5972E11548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21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53579EFA-A798-4342-A678-4E954920870A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55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6875" y="115888"/>
            <a:ext cx="2146300" cy="60499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115888"/>
            <a:ext cx="6289675" cy="60499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7C130B60-4832-4337-9A8C-F589C5204AA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611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497888" cy="647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95288" y="981075"/>
            <a:ext cx="4171950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981075"/>
            <a:ext cx="4173537" cy="51847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2716EB95-6601-4B74-913A-4F9FCF3E0D3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3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61152C75-C2D1-4D32-AA04-554406C6DB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7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7195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981075"/>
            <a:ext cx="4173537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CB24C763-E726-4FA2-9074-80833F23012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5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D4760B21-0B0C-4373-ABFE-169255DEDB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1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4C60067C-D747-446B-B099-7A2548843FA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0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6B0E29DA-F5FA-4F12-8601-4FBB4F4DBC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6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FA02D2C5-2C4A-4EE8-A913-D42079B2A04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9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E4CB86D0-08E5-40C9-8D91-C5972E11548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5888"/>
            <a:ext cx="8497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49788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6863" y="6264275"/>
            <a:ext cx="53990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3136900" algn="ctr"/>
                <a:tab pos="5924550" algn="r"/>
              </a:tabLst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9B00CF6C-9019-4E71-996C-F6C62D54A4F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3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5888"/>
            <a:ext cx="8497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49788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6863" y="6264275"/>
            <a:ext cx="53990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3136900" algn="ctr"/>
                <a:tab pos="5924550" algn="r"/>
              </a:tabLst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Gestaltung von Powerpoint-Seiten	ZbW	Seite </a:t>
            </a:r>
            <a:fld id="{9B00CF6C-9019-4E71-996C-F6C62D54A4F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95288" y="887413"/>
            <a:ext cx="8497887" cy="0"/>
          </a:xfrm>
          <a:prstGeom prst="line">
            <a:avLst/>
          </a:prstGeom>
          <a:noFill/>
          <a:ln w="9525">
            <a:solidFill>
              <a:srgbClr val="FDB603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4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DB60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de-CH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Modulreflexion in rotierenden Kleingruppen</a:t>
            </a:r>
            <a:endParaRPr lang="de-CH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27584" y="879600"/>
            <a:ext cx="684076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1.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Zu </a:t>
            </a:r>
            <a:r>
              <a:rPr lang="de-CH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jedem Modul </a:t>
            </a:r>
            <a:r>
              <a:rPr lang="de-CH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Inhalte</a:t>
            </a:r>
            <a:r>
              <a:rPr lang="de-CH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, die </a:t>
            </a:r>
            <a:r>
              <a:rPr lang="de-CH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spontan </a:t>
            </a:r>
            <a:r>
              <a:rPr lang="de-CH" sz="16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erinnert </a:t>
            </a:r>
            <a:r>
              <a:rPr lang="de-CH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werden, auf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gelbe Karten notieren. </a:t>
            </a:r>
            <a:endParaRPr lang="de-CH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27584" y="3356992"/>
            <a:ext cx="6840760" cy="1152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2400" b="1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2.</a:t>
            </a:r>
            <a:r>
              <a:rPr lang="de-CH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Ein Modul auswählen, Karten in eine Struktur legen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(logische Zusammenhänge innerhalb </a:t>
            </a:r>
            <a:r>
              <a:rPr lang="de-CH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eines Moduls)</a:t>
            </a:r>
            <a:endParaRPr lang="de-CH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27584" y="4581128"/>
            <a:ext cx="6840760" cy="1368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000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3.</a:t>
            </a:r>
            <a:r>
              <a:rPr lang="de-CH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Vernetzungen zwischen </a:t>
            </a:r>
            <a:r>
              <a:rPr lang="de-CH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den Modulen schaffen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(grosses Netzwerk modulübergreifend) Karte wählen und einem anderen Modul erklärend zuordnen </a:t>
            </a:r>
            <a:r>
              <a:rPr lang="de-CH" dirty="0" err="1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usw</a:t>
            </a:r>
            <a:r>
              <a:rPr lang="de-CH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…. </a:t>
            </a:r>
            <a:endParaRPr lang="de-CH" dirty="0">
              <a:solidFill>
                <a:sysClr val="windowText" lastClr="00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27584" y="2564904"/>
            <a:ext cx="6840760" cy="720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b="1" dirty="0" smtClean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b="1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Gruppen rotieren ( so dass jede Gruppe jede Position bearbeitet) </a:t>
            </a:r>
            <a:endParaRPr lang="de-CH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27584" y="1700808"/>
            <a:ext cx="6840760" cy="72008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Zu jedem Modul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Erkenntnisse und Erlebnisse </a:t>
            </a:r>
            <a:r>
              <a:rPr lang="de-CH" sz="16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auf blaue Karten notieren</a:t>
            </a:r>
            <a:endParaRPr lang="de-CH" sz="1600" dirty="0">
              <a:solidFill>
                <a:sysClr val="windowText" lastClr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16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925252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1400">
              <a:solidFill>
                <a:srgbClr val="FFFFFF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852604"/>
              </p:ext>
            </p:extLst>
          </p:nvPr>
        </p:nvGraphicFramePr>
        <p:xfrm>
          <a:off x="107504" y="116632"/>
          <a:ext cx="9036496" cy="674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31860"/>
            <a:ext cx="792088" cy="78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69968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84" y="4818843"/>
            <a:ext cx="759819" cy="101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162109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635" y="1817168"/>
            <a:ext cx="645162" cy="109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289" y="1340768"/>
            <a:ext cx="907531" cy="1210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bgerundetes Rechteck 15"/>
          <p:cNvSpPr/>
          <p:nvPr/>
        </p:nvSpPr>
        <p:spPr>
          <a:xfrm>
            <a:off x="3506797" y="2742030"/>
            <a:ext cx="2231023" cy="1839098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b="1" cap="all" spc="100" dirty="0">
                <a:solidFill>
                  <a:srgbClr val="0078D2"/>
                </a:solidFill>
                <a:latin typeface="Calibri Light" panose="020F0302020204030204" pitchFamily="34" charset="0"/>
                <a:cs typeface="Arial"/>
              </a:rPr>
              <a:t>Ausbildung zur </a:t>
            </a:r>
            <a:r>
              <a:rPr lang="de-DE" sz="1600" b="1" cap="all" spc="100" dirty="0" smtClean="0">
                <a:solidFill>
                  <a:srgbClr val="0078D2"/>
                </a:solidFill>
                <a:latin typeface="Calibri Light" panose="020F0302020204030204" pitchFamily="34" charset="0"/>
                <a:cs typeface="Arial"/>
              </a:rPr>
              <a:t>Praxis-ausbilderin/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b="1" cap="all" spc="100" dirty="0" smtClean="0">
                <a:solidFill>
                  <a:srgbClr val="0078D2"/>
                </a:solidFill>
                <a:latin typeface="Calibri Light" panose="020F0302020204030204" pitchFamily="34" charset="0"/>
                <a:cs typeface="Arial"/>
              </a:rPr>
              <a:t>zum Praxis-ausbilder  </a:t>
            </a:r>
            <a:r>
              <a:rPr lang="de-DE" sz="1600" b="1" cap="all" spc="100" smtClean="0">
                <a:solidFill>
                  <a:srgbClr val="0078D2"/>
                </a:solidFill>
                <a:latin typeface="Calibri Light" panose="020F0302020204030204" pitchFamily="34" charset="0"/>
                <a:cs typeface="Arial"/>
              </a:rPr>
              <a:t>mit SVEB-Zertifikat </a:t>
            </a:r>
            <a:endParaRPr lang="de-CH" sz="1600" dirty="0">
              <a:solidFill>
                <a:srgbClr val="0078D2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Bildschirmpräsentation (4:3)</PresentationFormat>
  <Paragraphs>28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1_Standarddesign</vt:lpstr>
      <vt:lpstr>2_Standarddesign</vt:lpstr>
      <vt:lpstr>Modulreflexion in rotierenden Kleingruppen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Modulreflexion in rotierenden Kleingruppen</dc:title>
  <dc:creator>Susan Rosen</dc:creator>
  <cp:lastModifiedBy>Ernesto Witschi</cp:lastModifiedBy>
  <cp:revision>2</cp:revision>
  <dcterms:created xsi:type="dcterms:W3CDTF">2015-09-04T16:17:02Z</dcterms:created>
  <dcterms:modified xsi:type="dcterms:W3CDTF">2015-10-16T07:50:36Z</dcterms:modified>
</cp:coreProperties>
</file>