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F5CA-E5A0-49F1-A5D4-78E7EE2E844D}" type="datetimeFigureOut">
              <a:rPr lang="de-CH" smtClean="0"/>
              <a:t>16.10.2015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06310-D08D-455C-B270-7BE2191DD26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1075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7B0D96-016F-4EB2-81F9-3BC7A42DF20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81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551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2515B-BB6F-42A3-B5CC-B41A04773ED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9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EBE4A-638D-4600-B6C9-31F636133101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08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764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764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04CFA-8F7A-4FFC-BD03-782BE52E0FE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03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22897-5F85-498D-AACA-FF962EFB932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995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15888"/>
            <a:ext cx="8497888" cy="6477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395288" y="981078"/>
            <a:ext cx="8497887" cy="5184775"/>
          </a:xfrm>
        </p:spPr>
        <p:txBody>
          <a:bodyPr/>
          <a:lstStyle/>
          <a:p>
            <a:pPr lvl="0"/>
            <a:endParaRPr lang="de-CH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GB"/>
              <a:t>Dr. Andreas Schubiger	ZbW	Seite </a:t>
            </a:r>
            <a:fld id="{434C5EA6-32BD-4D15-9B9A-E0259D5066A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89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17898-47BC-4563-9880-27CCC08FB8D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0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70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EFCC1-AAFD-4168-BF49-3623498A608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2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7C270-5282-44AA-A502-9B4AA54C24F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89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8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8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520BC-29F4-4590-9F93-A70AC356AB5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73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C9630-DE81-4069-A471-D34C9356DFF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7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070-EF30-4285-BCF7-2335860FA8D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21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1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F9123-F1AD-4EA4-A137-E9E784676A1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31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BAFAF-6C70-4C79-84B9-A048C2B4026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9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C274F4-15E9-453B-87D7-AF050334885A}" type="slidenum">
              <a:rPr 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7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042988" y="260350"/>
            <a:ext cx="5402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sz="3200" b="1">
                <a:solidFill>
                  <a:srgbClr val="000000"/>
                </a:solidFill>
                <a:latin typeface="Calibri" panose="020F0502020204030204" pitchFamily="34" charset="0"/>
              </a:rPr>
              <a:t>Netzwerk-Methode</a:t>
            </a:r>
            <a:endParaRPr lang="de-DE" sz="20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395288" y="836615"/>
            <a:ext cx="8496300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</a:rPr>
              <a:t>1. </a:t>
            </a:r>
            <a:r>
              <a:rPr lang="de-DE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Netzwerk-Karten </a:t>
            </a:r>
            <a: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</a:rPr>
              <a:t>mischen und </a:t>
            </a:r>
            <a:r>
              <a:rPr lang="de-DE" sz="2400" dirty="0">
                <a:solidFill>
                  <a:srgbClr val="0070C0"/>
                </a:solidFill>
                <a:latin typeface="Calibri" panose="020F0502020204030204" pitchFamily="34" charset="0"/>
              </a:rPr>
              <a:t>austeilen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Jede Person erhält die gleiche Anzahl an </a:t>
            </a:r>
            <a:r>
              <a:rPr lang="de-DE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Karten.</a:t>
            </a:r>
            <a:endParaRPr lang="de-D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</a:rPr>
              <a:t>2. </a:t>
            </a:r>
            <a:r>
              <a:rPr lang="de-DE" sz="2400" dirty="0">
                <a:solidFill>
                  <a:srgbClr val="0070C0"/>
                </a:solidFill>
                <a:latin typeface="Calibri" panose="020F0502020204030204" pitchFamily="34" charset="0"/>
              </a:rPr>
              <a:t>Tausch</a:t>
            </a:r>
            <a: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</a:rPr>
              <a:t>handel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Karten 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können untereinander getauscht werden, wenn TN den Eindruck haben, den Begriff nicht erklären zu können bzw. dass die Zeit nicht ausreichen würde, sich mit diesem Begriff hinreichend vertraut zu machen.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</a:rPr>
              <a:t>3. </a:t>
            </a:r>
            <a:r>
              <a:rPr lang="de-DE" sz="2400" dirty="0">
                <a:solidFill>
                  <a:srgbClr val="0070C0"/>
                </a:solidFill>
                <a:latin typeface="Calibri" panose="020F0502020204030204" pitchFamily="34" charset="0"/>
              </a:rPr>
              <a:t>Vergewisserung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Die Lernenden machen sich mit den Inhalten vertraut, ziehen ggf. Unterlagen heran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sz="2400" dirty="0">
                <a:solidFill>
                  <a:srgbClr val="000000"/>
                </a:solidFill>
                <a:latin typeface="Calibri" panose="020F0502020204030204" pitchFamily="34" charset="0"/>
              </a:rPr>
              <a:t>4. </a:t>
            </a:r>
            <a:r>
              <a:rPr lang="de-DE" sz="2400" dirty="0">
                <a:solidFill>
                  <a:srgbClr val="0070C0"/>
                </a:solidFill>
                <a:latin typeface="Calibri" panose="020F0502020204030204" pitchFamily="34" charset="0"/>
              </a:rPr>
              <a:t>Netzwerk legen (Wissen </a:t>
            </a:r>
            <a:r>
              <a:rPr lang="de-DE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hörbar</a:t>
            </a:r>
            <a:r>
              <a:rPr lang="de-DE" sz="2400" dirty="0">
                <a:solidFill>
                  <a:srgbClr val="0070C0"/>
                </a:solidFill>
                <a:latin typeface="Calibri" panose="020F0502020204030204" pitchFamily="34" charset="0"/>
              </a:rPr>
              <a:t> &amp; </a:t>
            </a:r>
            <a:r>
              <a:rPr lang="de-DE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sichtbar</a:t>
            </a:r>
            <a:r>
              <a:rPr lang="de-DE" sz="2400" dirty="0">
                <a:solidFill>
                  <a:srgbClr val="0070C0"/>
                </a:solidFill>
                <a:latin typeface="Calibri" panose="020F0502020204030204" pitchFamily="34" charset="0"/>
              </a:rPr>
              <a:t> machen)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Der erste </a:t>
            </a:r>
            <a:r>
              <a:rPr lang="de-DE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TN (mit der Startkarte) 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verbalisiert und visualisiert seinen Begriff, der zweite, der glaubt, dass sein Begriff passe, fährt mit dem Legen </a:t>
            </a:r>
            <a:r>
              <a:rPr lang="de-DE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seiner Karte 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fort. Die Begriffe, die erklärt wurden, können als </a:t>
            </a:r>
            <a:r>
              <a:rPr lang="de-DE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Strukturbild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 für alle sichtbar abgelegt werden.  </a:t>
            </a:r>
          </a:p>
        </p:txBody>
      </p:sp>
      <p:grpSp>
        <p:nvGrpSpPr>
          <p:cNvPr id="74756" name="Group 4"/>
          <p:cNvGrpSpPr>
            <a:grpSpLocks/>
          </p:cNvGrpSpPr>
          <p:nvPr/>
        </p:nvGrpSpPr>
        <p:grpSpPr bwMode="auto">
          <a:xfrm>
            <a:off x="7093013" y="117475"/>
            <a:ext cx="1439863" cy="1798638"/>
            <a:chOff x="4105" y="74"/>
            <a:chExt cx="1315" cy="1406"/>
          </a:xfrm>
        </p:grpSpPr>
        <p:sp>
          <p:nvSpPr>
            <p:cNvPr id="74757" name="Rectangle 5"/>
            <p:cNvSpPr>
              <a:spLocks noChangeArrowheads="1"/>
            </p:cNvSpPr>
            <p:nvPr/>
          </p:nvSpPr>
          <p:spPr bwMode="auto">
            <a:xfrm rot="-3232840">
              <a:off x="4218" y="369"/>
              <a:ext cx="318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74758" name="Rectangle 6"/>
            <p:cNvSpPr>
              <a:spLocks noChangeArrowheads="1"/>
            </p:cNvSpPr>
            <p:nvPr/>
          </p:nvSpPr>
          <p:spPr bwMode="auto">
            <a:xfrm>
              <a:off x="4603" y="210"/>
              <a:ext cx="318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74759" name="Rectangle 7"/>
            <p:cNvSpPr>
              <a:spLocks noChangeArrowheads="1"/>
            </p:cNvSpPr>
            <p:nvPr/>
          </p:nvSpPr>
          <p:spPr bwMode="auto">
            <a:xfrm rot="2733578">
              <a:off x="4944" y="369"/>
              <a:ext cx="318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74760" name="Rectangle 8"/>
            <p:cNvSpPr>
              <a:spLocks noChangeArrowheads="1"/>
            </p:cNvSpPr>
            <p:nvPr/>
          </p:nvSpPr>
          <p:spPr bwMode="auto">
            <a:xfrm rot="5400000">
              <a:off x="5080" y="732"/>
              <a:ext cx="318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74761" name="Rectangle 9"/>
            <p:cNvSpPr>
              <a:spLocks noChangeArrowheads="1"/>
            </p:cNvSpPr>
            <p:nvPr/>
          </p:nvSpPr>
          <p:spPr bwMode="auto">
            <a:xfrm rot="5400000">
              <a:off x="4127" y="732"/>
              <a:ext cx="318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74762" name="Rectangle 10"/>
            <p:cNvSpPr>
              <a:spLocks noChangeArrowheads="1"/>
            </p:cNvSpPr>
            <p:nvPr/>
          </p:nvSpPr>
          <p:spPr bwMode="auto">
            <a:xfrm rot="2697669">
              <a:off x="4218" y="1117"/>
              <a:ext cx="318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74763" name="Rectangle 11"/>
            <p:cNvSpPr>
              <a:spLocks noChangeArrowheads="1"/>
            </p:cNvSpPr>
            <p:nvPr/>
          </p:nvSpPr>
          <p:spPr bwMode="auto">
            <a:xfrm rot="8599487">
              <a:off x="4989" y="1095"/>
              <a:ext cx="318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74764" name="Rectangle 12"/>
            <p:cNvSpPr>
              <a:spLocks noChangeArrowheads="1"/>
            </p:cNvSpPr>
            <p:nvPr/>
          </p:nvSpPr>
          <p:spPr bwMode="auto">
            <a:xfrm>
              <a:off x="4604" y="1253"/>
              <a:ext cx="318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74765" name="Oval 13"/>
            <p:cNvSpPr>
              <a:spLocks noChangeArrowheads="1"/>
            </p:cNvSpPr>
            <p:nvPr/>
          </p:nvSpPr>
          <p:spPr bwMode="auto">
            <a:xfrm rot="-2911179">
              <a:off x="4173" y="300"/>
              <a:ext cx="182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74766" name="Oval 14"/>
            <p:cNvSpPr>
              <a:spLocks noChangeArrowheads="1"/>
            </p:cNvSpPr>
            <p:nvPr/>
          </p:nvSpPr>
          <p:spPr bwMode="auto">
            <a:xfrm rot="-243860">
              <a:off x="4649" y="74"/>
              <a:ext cx="182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74767" name="Oval 15"/>
            <p:cNvSpPr>
              <a:spLocks noChangeArrowheads="1"/>
            </p:cNvSpPr>
            <p:nvPr/>
          </p:nvSpPr>
          <p:spPr bwMode="auto">
            <a:xfrm rot="2337253">
              <a:off x="5102" y="255"/>
              <a:ext cx="182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74768" name="Oval 16"/>
            <p:cNvSpPr>
              <a:spLocks noChangeArrowheads="1"/>
            </p:cNvSpPr>
            <p:nvPr/>
          </p:nvSpPr>
          <p:spPr bwMode="auto">
            <a:xfrm rot="5133765">
              <a:off x="5261" y="709"/>
              <a:ext cx="182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74769" name="Oval 17"/>
            <p:cNvSpPr>
              <a:spLocks noChangeArrowheads="1"/>
            </p:cNvSpPr>
            <p:nvPr/>
          </p:nvSpPr>
          <p:spPr bwMode="auto">
            <a:xfrm rot="8034990">
              <a:off x="5125" y="1140"/>
              <a:ext cx="182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74770" name="Oval 18"/>
            <p:cNvSpPr>
              <a:spLocks noChangeArrowheads="1"/>
            </p:cNvSpPr>
            <p:nvPr/>
          </p:nvSpPr>
          <p:spPr bwMode="auto">
            <a:xfrm rot="10554221">
              <a:off x="4671" y="1344"/>
              <a:ext cx="182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74771" name="Oval 19"/>
            <p:cNvSpPr>
              <a:spLocks noChangeArrowheads="1"/>
            </p:cNvSpPr>
            <p:nvPr/>
          </p:nvSpPr>
          <p:spPr bwMode="auto">
            <a:xfrm rot="-5068835">
              <a:off x="4082" y="732"/>
              <a:ext cx="182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74772" name="Oval 20"/>
            <p:cNvSpPr>
              <a:spLocks noChangeArrowheads="1"/>
            </p:cNvSpPr>
            <p:nvPr/>
          </p:nvSpPr>
          <p:spPr bwMode="auto">
            <a:xfrm rot="-7790676">
              <a:off x="4218" y="1185"/>
              <a:ext cx="182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74773" name="Line 21"/>
            <p:cNvSpPr>
              <a:spLocks noChangeShapeType="1"/>
            </p:cNvSpPr>
            <p:nvPr/>
          </p:nvSpPr>
          <p:spPr bwMode="auto">
            <a:xfrm flipV="1">
              <a:off x="4422" y="436"/>
              <a:ext cx="635" cy="6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</a:endParaRPr>
            </a:p>
          </p:txBody>
        </p:sp>
        <p:sp>
          <p:nvSpPr>
            <p:cNvPr id="74774" name="Line 22"/>
            <p:cNvSpPr>
              <a:spLocks noChangeShapeType="1"/>
            </p:cNvSpPr>
            <p:nvPr/>
          </p:nvSpPr>
          <p:spPr bwMode="auto">
            <a:xfrm>
              <a:off x="5057" y="436"/>
              <a:ext cx="0" cy="6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</a:endParaRPr>
            </a:p>
          </p:txBody>
        </p:sp>
        <p:sp>
          <p:nvSpPr>
            <p:cNvPr id="74775" name="Line 23"/>
            <p:cNvSpPr>
              <a:spLocks noChangeShapeType="1"/>
            </p:cNvSpPr>
            <p:nvPr/>
          </p:nvSpPr>
          <p:spPr bwMode="auto">
            <a:xfrm flipH="1" flipV="1">
              <a:off x="4332" y="754"/>
              <a:ext cx="725" cy="3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</a:endParaRPr>
            </a:p>
          </p:txBody>
        </p:sp>
        <p:sp>
          <p:nvSpPr>
            <p:cNvPr id="74776" name="Line 24"/>
            <p:cNvSpPr>
              <a:spLocks noChangeShapeType="1"/>
            </p:cNvSpPr>
            <p:nvPr/>
          </p:nvSpPr>
          <p:spPr bwMode="auto">
            <a:xfrm>
              <a:off x="4332" y="754"/>
              <a:ext cx="8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CH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69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Bildschirmpräsentation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8_Standarddesign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 Rosen</dc:creator>
  <cp:lastModifiedBy>Ernesto Witschi</cp:lastModifiedBy>
  <cp:revision>2</cp:revision>
  <dcterms:created xsi:type="dcterms:W3CDTF">2015-09-04T16:44:39Z</dcterms:created>
  <dcterms:modified xsi:type="dcterms:W3CDTF">2015-10-16T11:17:21Z</dcterms:modified>
</cp:coreProperties>
</file>